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  <p:sldId id="291" r:id="rId3"/>
    <p:sldId id="294" r:id="rId4"/>
    <p:sldId id="299" r:id="rId5"/>
    <p:sldId id="300" r:id="rId6"/>
    <p:sldId id="301" r:id="rId7"/>
    <p:sldId id="292" r:id="rId8"/>
    <p:sldId id="306" r:id="rId9"/>
    <p:sldId id="275" r:id="rId10"/>
    <p:sldId id="303" r:id="rId11"/>
    <p:sldId id="302" r:id="rId12"/>
    <p:sldId id="304" r:id="rId13"/>
    <p:sldId id="305" r:id="rId14"/>
    <p:sldId id="261" r:id="rId15"/>
    <p:sldId id="273" r:id="rId16"/>
    <p:sldId id="297" r:id="rId17"/>
    <p:sldId id="277" r:id="rId18"/>
    <p:sldId id="298" r:id="rId19"/>
    <p:sldId id="264" r:id="rId20"/>
    <p:sldId id="280" r:id="rId21"/>
    <p:sldId id="307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21"/>
    <a:srgbClr val="007635"/>
    <a:srgbClr val="00A249"/>
    <a:srgbClr val="DBD600"/>
    <a:srgbClr val="CC0000"/>
    <a:srgbClr val="B05408"/>
    <a:srgbClr val="B84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8" autoAdjust="0"/>
    <p:restoredTop sz="94660"/>
  </p:normalViewPr>
  <p:slideViewPr>
    <p:cSldViewPr>
      <p:cViewPr varScale="1">
        <p:scale>
          <a:sx n="70" d="100"/>
          <a:sy n="70" d="100"/>
        </p:scale>
        <p:origin x="12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34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507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661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53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8092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06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805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226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51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7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7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03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05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95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851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91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7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1628800"/>
            <a:ext cx="5832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Игровые приемы формирования звукопроизношения у детей с ОВЗ»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5357826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Подготовили:  учитель – логопед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И.П.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– логопед Александрова Е.Н.</a:t>
            </a:r>
          </a:p>
          <a:p>
            <a:pPr algn="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179512" y="5517232"/>
            <a:ext cx="7704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56490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</p:txBody>
      </p:sp>
      <p:pic>
        <p:nvPicPr>
          <p:cNvPr id="5" name="Рисунок 4" descr="C:\Users\user\Desktop\IMG-20221023-WA0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453650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63688" y="548680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«Пирамидка»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«Горка»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SAD\Desktop\фото 22\IMG-20221024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2480" y="2160588"/>
            <a:ext cx="3162652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«Перевертыши»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SAD\Desktop\фото 22\IMG-20221024-WA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2357148" cy="3881437"/>
          </a:xfrm>
          <a:prstGeom prst="rect">
            <a:avLst/>
          </a:prstGeom>
          <a:noFill/>
        </p:spPr>
      </p:pic>
      <p:pic>
        <p:nvPicPr>
          <p:cNvPr id="5123" name="Picture 3" descr="C:\Users\SAD\Desktop\фото 22\IMG-20221024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2856"/>
            <a:ext cx="2592288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«Тени»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SAD\Desktop\фото 22\IMG-20221024-WA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4291" y="2160588"/>
            <a:ext cx="2159031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268760"/>
            <a:ext cx="7056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IMG-20221022-WA0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81642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IMG-20221022-WA00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37202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10800000" flipV="1">
            <a:off x="3203848" y="379403"/>
            <a:ext cx="417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4000" dirty="0" smtClean="0"/>
              <a:t>«Магазин»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0648"/>
            <a:ext cx="8320689" cy="5976664"/>
          </a:xfrm>
        </p:spPr>
        <p:txBody>
          <a:bodyPr>
            <a:normAutofit/>
          </a:bodyPr>
          <a:lstStyle/>
          <a:p>
            <a:r>
              <a:rPr lang="ru-RU" sz="3100" b="1" dirty="0">
                <a:solidFill>
                  <a:schemeClr val="tx1"/>
                </a:solidFill>
              </a:rPr>
              <a:t/>
            </a:r>
            <a:br>
              <a:rPr lang="ru-RU" sz="3100" b="1" dirty="0">
                <a:solidFill>
                  <a:schemeClr val="tx1"/>
                </a:solidFill>
              </a:rPr>
            </a:br>
            <a:endParaRPr lang="ru-RU" sz="31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C:\Users\user\Desktop\20221023_1803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043608" y="1844824"/>
            <a:ext cx="5931535" cy="409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7" y="868070"/>
            <a:ext cx="6768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«ЭХО» со словом «ПУСТОЙ»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179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«Живое –Неживое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user\AppData\Local\Temp\7zEC588A87E\20221023_1755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2693495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04863"/>
            <a:ext cx="2673344" cy="3881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66" y="2081236"/>
            <a:ext cx="2801102" cy="40050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85728"/>
            <a:ext cx="6347713" cy="1285884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«Больше – Меньше»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8" name="AutoShape 8" descr="https://kiberbox.ru/wa-data/public/shop/products/02/15/181502/images/189169/189169.9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s://kiberbox.ru/wa-data/public/shop/products/02/15/181502/images/189169/189169.9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2" name="AutoShape 22" descr="https://cmp24.ru/images/prodacts/sourse/17132/17132112_avtomobil-samosval-premium-polese-6607-66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4" name="AutoShape 24" descr="https://www.eurobabyshop.ru/images/108102339-gruzovik-pilsan-mak-truck-sine-krasni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https://www.eurobabyshop.ru/images/108102339-gruzovik-pilsan-mak-truck-sine-krasni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8" name="AutoShape 28" descr="https://e.allegroimg.com/original/0388bf/d44a26bb42b596beac4aae0d2be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0" name="AutoShape 30" descr="https://lapochka-shop.ru/upload/iblock/d95/d95c2a15c2f99ceafd7a0c2899bf4d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2" name="AutoShape 32" descr="https://lapochka-shop.ru/upload/iblock/d95/d95c2a15c2f99ceafd7a0c2899bf4d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4" name="AutoShape 34" descr="https://umitoy.ru/upload/iblock/066/06645d70e0c826d9b0ecf8f9ca721c2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6" name="AutoShape 36" descr="https://umitoy.ru/upload/iblock/066/06645d70e0c826d9b0ecf8f9ca721c2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8" name="AutoShape 38" descr="https://moderntoys.ru/pictures/product/big/32037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02" name="AutoShape 42" descr="https://mytoysgroup.scene7.com/is/image/myToys/ext/13079369-01.jpg$x$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06" name="AutoShape 46" descr="https://toljatti.vape.academy/upload/iblock/b1b/b1baf040d7b77a50a7094e737b686ef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08" name="AutoShape 48" descr="https://mmedia.ozone.ru/multimedia/10209815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10" name="AutoShape 50" descr="https://xn--80aaa9bbb.xn--p1ai/images/detailed/12/-000137933_p_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12" name="AutoShape 52" descr="https://i1.rozetka.ua/goods/7480074/polesie_6607_images_7480074840._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14" name="AutoShape 54" descr="https://i1.rozetka.ua/goods/7480074/polesie_6607_images_7480074840._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16" name="AutoShape 56" descr="https://static.dochkisinochki.ru/upload/img_loader/44/49/29/000sm-80181vBS0893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18" name="AutoShape 58" descr="https://static.dochkisinochki.ru/upload/img_loader/f7/df/52/000so-23480_0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20" name="AutoShape 60" descr="https://static.dochkisinochki.ru/upload/img_loader/f7/df/52/000so-23480_0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22" name="AutoShape 62" descr="https://fan-toy.ru/assets/images/products/6657/1324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24" name="AutoShape 64" descr="https://fan-toy.ru/assets/images/products/6657/1324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426" name="AutoShape 66" descr="https://igroteka.ua/images/i/g/igrushechnaja-mashinka-samosval-iz-serii-middle-truck-wader-39222.html-400x400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" name="Содержимое 30" descr="C:\Users\user\AppData\Local\Temp\7zE402F32F2\20221023_1800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2852936"/>
            <a:ext cx="245783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C:\Users\user\AppData\Local\Temp\7zE402CC5F1\20221023_1800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88841"/>
            <a:ext cx="2448272" cy="345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546" y="2571148"/>
            <a:ext cx="2529328" cy="3881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«Наведи порядок на полках»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user\AppData\Local\Temp\7zE402B66BF\20221023_180426.jpg"/>
          <p:cNvPicPr>
            <a:picLocks noGrp="1"/>
          </p:cNvPicPr>
          <p:nvPr>
            <p:ph idx="1"/>
          </p:nvPr>
        </p:nvPicPr>
        <p:blipFill>
          <a:blip r:embed="rId2" cstate="print"/>
          <a:srcRect l="3164"/>
          <a:stretch>
            <a:fillRect/>
          </a:stretch>
        </p:blipFill>
        <p:spPr bwMode="auto">
          <a:xfrm>
            <a:off x="4211960" y="2204864"/>
            <a:ext cx="297563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AppData\Local\Temp\7zE402444A0\20221023_1804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2204864"/>
            <a:ext cx="3096344" cy="394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949378" y="314276"/>
            <a:ext cx="7704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53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«</a:t>
            </a:r>
            <a:r>
              <a:rPr lang="ru-RU" sz="3600" dirty="0" smtClean="0"/>
              <a:t>На </a:t>
            </a:r>
            <a:r>
              <a:rPr lang="ru-RU" sz="3600" dirty="0" smtClean="0"/>
              <a:t>самолете полетит»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857496"/>
            <a:ext cx="68762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82406"/>
            <a:ext cx="370614" cy="292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C:\Users\user\AppData\Local\Temp\7zE40274A4E\20221023_1806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614" y="1387690"/>
            <a:ext cx="4392488" cy="436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SAD\Desktop\фото 22\20221024_090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387689"/>
            <a:ext cx="339009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«Звуковые дорожки»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user\Desktop\IMG-20221023-WA00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882" y="2160588"/>
            <a:ext cx="5955849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1913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«Звуковой круг»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C:\Users\user\AppData\Local\Temp\7zE4023736D\20221023_182652.jpg"/>
          <p:cNvPicPr>
            <a:picLocks noGrp="1"/>
          </p:cNvPicPr>
          <p:nvPr>
            <p:ph idx="1"/>
          </p:nvPr>
        </p:nvPicPr>
        <p:blipFill>
          <a:blip r:embed="rId2" cstate="print"/>
          <a:srcRect l="3842" r="2643"/>
          <a:stretch>
            <a:fillRect/>
          </a:stretch>
        </p:blipFill>
        <p:spPr bwMode="auto">
          <a:xfrm>
            <a:off x="611560" y="2132856"/>
            <a:ext cx="3799339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«В малине»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SAD\Desktop\фото 22\20221024_0858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881" y="2160588"/>
            <a:ext cx="3301851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36912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56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634809" cy="13208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«Кубик с кружочками – точками»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user\Desktop\IMG-20221023-WA00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81" y="2160588"/>
            <a:ext cx="360505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«Звуковой молоточек»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AD\Desktop\фото 22\IMG-20221024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723" y="2160588"/>
            <a:ext cx="253616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Геометрик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SAD\Desktop\фото 22\IMG-20221024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5862" y="2160588"/>
            <a:ext cx="2655888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«Ритмические ряды»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SAD\Desktop\фото 22\IMG-20221024-WA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3003" y="2160588"/>
            <a:ext cx="3061607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«Бусы, узелки, яблоки»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C:\Users\user\Desktop\IMG-20221023-WA001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59481"/>
            <a:ext cx="3087688" cy="208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Users\user\Desktop\IMG-20221023-WA0012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8738" y="2939925"/>
            <a:ext cx="3089275" cy="2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«Колечки»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SAD\Desktop\фото 22\IMG-20221024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118" y="2160588"/>
            <a:ext cx="2339376" cy="3881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IMG-20221023-WA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259228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IMG-20221023-WA0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28800"/>
            <a:ext cx="2622248" cy="190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MG-20221023-WA00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21088"/>
            <a:ext cx="2592288" cy="205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IMG-20221023-WA00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149080"/>
            <a:ext cx="2736304" cy="214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IMG-20221023-WA00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628800"/>
            <a:ext cx="2553180" cy="194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IMG-20221023-WA000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221088"/>
            <a:ext cx="2736304" cy="202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32548" y="519827"/>
            <a:ext cx="5720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«Звуковые тренажеры»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1586</TotalTime>
  <Words>119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Грань</vt:lpstr>
      <vt:lpstr>Презентация PowerPoint</vt:lpstr>
      <vt:lpstr>«Звуковые дорожки» </vt:lpstr>
      <vt:lpstr>«Кубик с кружочками – точками»</vt:lpstr>
      <vt:lpstr>«Звуковой молоточек»</vt:lpstr>
      <vt:lpstr>«Геометрик»</vt:lpstr>
      <vt:lpstr>«Ритмические ряды»</vt:lpstr>
      <vt:lpstr>«Бусы, узелки, яблоки»</vt:lpstr>
      <vt:lpstr>«Колечки»</vt:lpstr>
      <vt:lpstr>Презентация PowerPoint</vt:lpstr>
      <vt:lpstr>Презентация PowerPoint</vt:lpstr>
      <vt:lpstr>«Горка»</vt:lpstr>
      <vt:lpstr>«Перевертыши»</vt:lpstr>
      <vt:lpstr>«Тени»</vt:lpstr>
      <vt:lpstr>Презентация PowerPoint</vt:lpstr>
      <vt:lpstr> </vt:lpstr>
      <vt:lpstr>«Живое –Неживое»</vt:lpstr>
      <vt:lpstr>«Больше – Меньше»</vt:lpstr>
      <vt:lpstr>«Наведи порядок на полках»</vt:lpstr>
      <vt:lpstr>Презентация PowerPoint</vt:lpstr>
      <vt:lpstr>«Звуковой круг»</vt:lpstr>
      <vt:lpstr>«В малине»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DNS</cp:lastModifiedBy>
  <cp:revision>161</cp:revision>
  <dcterms:created xsi:type="dcterms:W3CDTF">2014-06-15T09:49:01Z</dcterms:created>
  <dcterms:modified xsi:type="dcterms:W3CDTF">2022-10-24T08:40:45Z</dcterms:modified>
</cp:coreProperties>
</file>